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854" y="295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commentAuthors" Target="commentAuthor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4.png"/><Relationship Id="rId7" Type="http://schemas.openxmlformats.org/officeDocument/2006/relationships/image" Target="../media/image198.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7.png"/><Relationship Id="rId5" Type="http://schemas.openxmlformats.org/officeDocument/2006/relationships/image" Target="../media/image196.png"/><Relationship Id="rId4" Type="http://schemas.openxmlformats.org/officeDocument/2006/relationships/image" Target="../media/image195.png"/></Relationships>
</file>

<file path=ppt/slides/_rels/slide148.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1.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5.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image" Target="../media/image209.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88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
        <p:nvSpPr>
          <p:cNvPr id="5" name="テキスト ボックス 4"/>
          <p:cNvSpPr txBox="1"/>
          <p:nvPr/>
        </p:nvSpPr>
        <p:spPr>
          <a:xfrm>
            <a:off x="6878331" y="6732240"/>
            <a:ext cx="5263637" cy="1200329"/>
          </a:xfrm>
          <a:prstGeom prst="rect">
            <a:avLst/>
          </a:prstGeom>
          <a:noFill/>
        </p:spPr>
        <p:txBody>
          <a:bodyPr wrap="square" rtlCol="0">
            <a:spAutoFit/>
          </a:bodyPr>
          <a:lstStyle/>
          <a:p>
            <a:r>
              <a:rPr lang="zh-CN" altLang="en-US" dirty="0"/>
              <a:t>安装</a:t>
            </a:r>
            <a:r>
              <a:rPr lang="en-US" altLang="zh-CN" dirty="0"/>
              <a:t>Linux</a:t>
            </a:r>
            <a:r>
              <a:rPr lang="zh-CN" altLang="en-US" dirty="0"/>
              <a:t>系统的时候</a:t>
            </a:r>
            <a:r>
              <a:rPr kumimoji="1" lang="en-US" altLang="ja-JP" dirty="0"/>
              <a:t>Hard disk</a:t>
            </a:r>
            <a:r>
              <a:rPr kumimoji="1" lang="zh-CN" altLang="en-US" dirty="0"/>
              <a:t>上会自动被分一个</a:t>
            </a:r>
            <a:r>
              <a:rPr kumimoji="1" lang="en-US" altLang="zh-CN" dirty="0"/>
              <a:t>partition</a:t>
            </a:r>
            <a:r>
              <a:rPr kumimoji="1" lang="zh-CN" altLang="en-US" dirty="0"/>
              <a:t>，名为</a:t>
            </a:r>
            <a:r>
              <a:rPr kumimoji="1" lang="en-US" altLang="zh-CN" dirty="0"/>
              <a:t>swap; </a:t>
            </a:r>
            <a:r>
              <a:rPr kumimoji="1" lang="zh-CN" altLang="en-US" dirty="0"/>
              <a:t>这个</a:t>
            </a:r>
            <a:r>
              <a:rPr kumimoji="1" lang="en-US" altLang="zh-CN" b="1" dirty="0">
                <a:solidFill>
                  <a:srgbClr val="FF0000"/>
                </a:solidFill>
              </a:rPr>
              <a:t>swap partition</a:t>
            </a:r>
            <a:r>
              <a:rPr kumimoji="1" lang="zh-CN" altLang="en-US" dirty="0"/>
              <a:t>就是当</a:t>
            </a:r>
            <a:r>
              <a:rPr kumimoji="1" lang="en-US" altLang="zh-CN" dirty="0"/>
              <a:t>RAM</a:t>
            </a:r>
            <a:r>
              <a:rPr lang="zh-CN" altLang="en-US" dirty="0"/>
              <a:t>全都被用了的时候，系统会把数据先存到硬盘上，然后和</a:t>
            </a:r>
            <a:r>
              <a:rPr lang="en-US" altLang="zh-CN" dirty="0"/>
              <a:t>RAM</a:t>
            </a:r>
            <a:r>
              <a:rPr lang="zh-CN" altLang="en-US" dirty="0"/>
              <a:t>来</a:t>
            </a:r>
            <a:r>
              <a:rPr lang="en-US" altLang="zh-CN" dirty="0"/>
              <a:t>swap</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46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72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05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25448</TotalTime>
  <Words>43519</Words>
  <Application>Microsoft Office PowerPoint</Application>
  <PresentationFormat>On-screen Show (4:3)</PresentationFormat>
  <Paragraphs>3432</Paragraphs>
  <Slides>162</Slides>
  <Notes>11</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162</vt:i4>
      </vt:variant>
    </vt:vector>
  </HeadingPairs>
  <TitlesOfParts>
    <vt:vector size="192"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Visio.Drawing.11</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3317</cp:revision>
  <dcterms:created xsi:type="dcterms:W3CDTF">2016-01-14T23:49:10Z</dcterms:created>
  <dcterms:modified xsi:type="dcterms:W3CDTF">2018-07-30T13:09:32Z</dcterms:modified>
</cp:coreProperties>
</file>